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Averag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62D5420-F624-49D8-8D1E-7654C24F0908}">
  <a:tblStyle styleId="{762D5420-F624-49D8-8D1E-7654C24F09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5.xml"/><Relationship Id="rId22" Type="http://schemas.openxmlformats.org/officeDocument/2006/relationships/font" Target="fonts/Lato-italic.fntdata"/><Relationship Id="rId10" Type="http://schemas.openxmlformats.org/officeDocument/2006/relationships/slide" Target="slides/slide4.xml"/><Relationship Id="rId21" Type="http://schemas.openxmlformats.org/officeDocument/2006/relationships/font" Target="fonts/Lato-bold.fntdata"/><Relationship Id="rId13" Type="http://schemas.openxmlformats.org/officeDocument/2006/relationships/slide" Target="slides/slide7.xml"/><Relationship Id="rId24" Type="http://schemas.openxmlformats.org/officeDocument/2006/relationships/font" Target="fonts/Average-regular.fntdata"/><Relationship Id="rId12" Type="http://schemas.openxmlformats.org/officeDocument/2006/relationships/slide" Target="slides/slide6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42c5138232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42c513823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450b020a9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450b020a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PilakaPreddy/PFSD-1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Full Stack </a:t>
            </a:r>
            <a:r>
              <a:rPr lang="en-GB"/>
              <a:t>Development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600"/>
              <a:t>UNIVERSITY ADMISSION SYSTEM</a:t>
            </a:r>
            <a:endParaRPr b="1"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TOPICS :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214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About our Project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GitHub setup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0" y="3155974"/>
            <a:ext cx="30183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Dataset collection and Tools setup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0" y="3643175"/>
            <a:ext cx="30183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Work allocation to team members.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0" y="2385013"/>
            <a:ext cx="3396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Documentation(Literature review)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Our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503700" y="1415900"/>
            <a:ext cx="7832700" cy="3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The project is regarding the “University Admission System” through which students can apply for different colleges/universities and different branches in online mode.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It will help the students to apply to the colleges in an easier and efficient way.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We use Django framework for the frontend.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We use  MySQL for the backend .It is used to interact with the database.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After the student completes the admission process successfully ,the data  is stored in a database and the roll number is generated immediately.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351075" y="168725"/>
            <a:ext cx="70389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Documentation(Literature review)</a:t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5014325" y="932250"/>
            <a:ext cx="4054200" cy="40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Based on the mentioned surveys and reports it shows that if the admissions are to be done in offline mode then there are drawbacks mentioned as following: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First is that lot of unnecessary expenditure is incurred by the universities.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Secondly it requires lot of efforts both by the management and applicants.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When an applicant fills with wrong info then he/she isn’t notified resulting in wastage of the resources and time.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It is time consuming.</a:t>
            </a:r>
            <a:endParaRPr sz="1600"/>
          </a:p>
        </p:txBody>
      </p:sp>
      <p:pic>
        <p:nvPicPr>
          <p:cNvPr id="252" name="Google Shape;25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50" y="932250"/>
            <a:ext cx="4798050" cy="40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149800" y="162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GITHUB  REPOSITORY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https://github.com/PilakaPreddy/PFSD-1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21"/>
          <p:cNvPicPr preferRelativeResize="0"/>
          <p:nvPr/>
        </p:nvPicPr>
        <p:blipFill rotWithShape="1">
          <a:blip r:embed="rId4">
            <a:alphaModFix/>
          </a:blip>
          <a:srcRect b="-2230" l="-5820" r="5820" t="2230"/>
          <a:stretch/>
        </p:blipFill>
        <p:spPr>
          <a:xfrm>
            <a:off x="456550" y="1178695"/>
            <a:ext cx="7927174" cy="3845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415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 Collection </a:t>
            </a:r>
            <a:endParaRPr/>
          </a:p>
        </p:txBody>
      </p:sp>
      <p:sp>
        <p:nvSpPr>
          <p:cNvPr id="265" name="Google Shape;265;p22"/>
          <p:cNvSpPr txBox="1"/>
          <p:nvPr/>
        </p:nvSpPr>
        <p:spPr>
          <a:xfrm>
            <a:off x="5640550" y="1912600"/>
            <a:ext cx="31554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Student Name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Student Phone Number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Parent Details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Student Email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Program opted (B.Tech/MBA)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Course (CSE , ECE , AIDS)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Intermediate results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6" name="Google Shape;2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650" y="1200900"/>
            <a:ext cx="2884316" cy="350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Tool Setup :</a:t>
            </a:r>
            <a:endParaRPr/>
          </a:p>
        </p:txBody>
      </p:sp>
      <p:sp>
        <p:nvSpPr>
          <p:cNvPr id="272" name="Google Shape;272;p23"/>
          <p:cNvSpPr txBox="1"/>
          <p:nvPr>
            <p:ph idx="1" type="body"/>
          </p:nvPr>
        </p:nvSpPr>
        <p:spPr>
          <a:xfrm>
            <a:off x="4017900" y="935050"/>
            <a:ext cx="4318500" cy="3100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tools required for the front end development process are 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Visual Studio Code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While the tools required for the backend development are 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MySQL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TerraER or StarUML     ( For creating a diagram so as to model the project in a right way)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Work Allocation :</a:t>
            </a:r>
            <a:endParaRPr/>
          </a:p>
        </p:txBody>
      </p:sp>
      <p:graphicFrame>
        <p:nvGraphicFramePr>
          <p:cNvPr id="278" name="Google Shape;278;p24"/>
          <p:cNvGraphicFramePr/>
          <p:nvPr/>
        </p:nvGraphicFramePr>
        <p:xfrm>
          <a:off x="747200" y="2216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{762D5420-F624-49D8-8D1E-7654C24F0908}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Name 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  <a:highlight>
                            <a:schemeClr val="dk1"/>
                          </a:highlight>
                        </a:rPr>
                        <a:t> Roll Number</a:t>
                      </a:r>
                      <a:endParaRPr b="1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Topic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P. Praneeth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2110030028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Backend </a:t>
                      </a:r>
                      <a:r>
                        <a:rPr b="1" lang="en-GB">
                          <a:solidFill>
                            <a:schemeClr val="lt1"/>
                          </a:solidFill>
                        </a:rPr>
                        <a:t>development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B.Lakshmi Narasimham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2110030001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Backend development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T.Chandra Sekhar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2110030138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Front end </a:t>
                      </a:r>
                      <a:r>
                        <a:rPr b="1" lang="en-GB">
                          <a:solidFill>
                            <a:schemeClr val="lt1"/>
                          </a:solidFill>
                        </a:rPr>
                        <a:t>development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P.Prithish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2110030115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lt1"/>
                          </a:solidFill>
                        </a:rPr>
                        <a:t>Assisting for both front end and back end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700"/>
              <a:t>Thank you!</a:t>
            </a:r>
            <a:endParaRPr b="1" sz="4100"/>
          </a:p>
        </p:txBody>
      </p:sp>
      <p:grpSp>
        <p:nvGrpSpPr>
          <p:cNvPr id="284" name="Google Shape;284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85" name="Google Shape;285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3" name="Google Shape;293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" name="Google Shape;295;p2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96" name="Google Shape;296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0" name="Google Shape;300;p25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2" name="Google Shape;302;p2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03" name="Google Shape;303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7" name="Google Shape;307;p25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08" name="Google Shape;308;p2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2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0" name="Google Shape;310;p2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2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15" name="Google Shape;315;p2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6" name="Google Shape;316;p2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17" name="Google Shape;317;p2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19" name="Google Shape;319;p25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20" name="Google Shape;320;p2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1" name="Google Shape;321;p2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9" name="Google Shape;329;p25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